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48026" y="7403351"/>
              <a:ext cx="3825225" cy="2421081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 </a:t>
            </a:r>
            <a:r>
              <a:rPr sz="235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820000">
            <a:off x="17729202" y="7484064"/>
            <a:ext cx="2512618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1255" dirty="0">
                <a:solidFill>
                  <a:srgbClr val="0A2A60"/>
                </a:solidFill>
                <a:latin typeface="Trebuchet MS"/>
                <a:cs typeface="Trebuchet MS"/>
              </a:rPr>
              <a:t>36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237" name="object 237"/>
          <p:cNvSpPr txBox="1"/>
          <p:nvPr/>
        </p:nvSpPr>
        <p:spPr>
          <a:xfrm rot="20040000">
            <a:off x="16057620" y="9024548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460000">
            <a:off x="16645362" y="8822550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0760000">
            <a:off x="16960036" y="8729299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120000">
            <a:off x="17285485" y="8659719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1420000">
            <a:off x="17649839" y="8621005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5251700" y="8803771"/>
            <a:ext cx="3216275" cy="1677670"/>
            <a:chOff x="15251700" y="8803771"/>
            <a:chExt cx="3216275" cy="1677670"/>
          </a:xfrm>
        </p:grpSpPr>
        <p:pic>
          <p:nvPicPr>
            <p:cNvPr id="243" name="object 2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93448" y="9356421"/>
              <a:ext cx="1973988" cy="73405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51700" y="8803771"/>
              <a:ext cx="137991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29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2024-12-10T03:43:16Z</dcterms:created>
  <dcterms:modified xsi:type="dcterms:W3CDTF">2024-12-10T03:44:34Z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</Properties>
</file>